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</p:sldIdLst>
  <p:sldSz cx="21383625" cy="30275213"/>
  <p:notesSz cx="6858000" cy="9144000"/>
  <p:defaultTextStyle>
    <a:defPPr>
      <a:defRPr lang="ko-KR"/>
    </a:defPPr>
    <a:lvl1pPr marL="0" algn="l" defTabSz="2817724" rtl="0" eaLnBrk="1" latinLnBrk="1" hangingPunct="1">
      <a:defRPr sz="5547" kern="1200">
        <a:solidFill>
          <a:schemeClr val="tx1"/>
        </a:solidFill>
        <a:latin typeface="+mn-lt"/>
        <a:ea typeface="+mn-ea"/>
        <a:cs typeface="+mn-cs"/>
      </a:defRPr>
    </a:lvl1pPr>
    <a:lvl2pPr marL="1408862" algn="l" defTabSz="2817724" rtl="0" eaLnBrk="1" latinLnBrk="1" hangingPunct="1">
      <a:defRPr sz="5547" kern="1200">
        <a:solidFill>
          <a:schemeClr val="tx1"/>
        </a:solidFill>
        <a:latin typeface="+mn-lt"/>
        <a:ea typeface="+mn-ea"/>
        <a:cs typeface="+mn-cs"/>
      </a:defRPr>
    </a:lvl2pPr>
    <a:lvl3pPr marL="2817724" algn="l" defTabSz="2817724" rtl="0" eaLnBrk="1" latinLnBrk="1" hangingPunct="1">
      <a:defRPr sz="5547" kern="1200">
        <a:solidFill>
          <a:schemeClr val="tx1"/>
        </a:solidFill>
        <a:latin typeface="+mn-lt"/>
        <a:ea typeface="+mn-ea"/>
        <a:cs typeface="+mn-cs"/>
      </a:defRPr>
    </a:lvl3pPr>
    <a:lvl4pPr marL="4226585" algn="l" defTabSz="2817724" rtl="0" eaLnBrk="1" latinLnBrk="1" hangingPunct="1">
      <a:defRPr sz="5547" kern="1200">
        <a:solidFill>
          <a:schemeClr val="tx1"/>
        </a:solidFill>
        <a:latin typeface="+mn-lt"/>
        <a:ea typeface="+mn-ea"/>
        <a:cs typeface="+mn-cs"/>
      </a:defRPr>
    </a:lvl4pPr>
    <a:lvl5pPr marL="5635447" algn="l" defTabSz="2817724" rtl="0" eaLnBrk="1" latinLnBrk="1" hangingPunct="1">
      <a:defRPr sz="5547" kern="1200">
        <a:solidFill>
          <a:schemeClr val="tx1"/>
        </a:solidFill>
        <a:latin typeface="+mn-lt"/>
        <a:ea typeface="+mn-ea"/>
        <a:cs typeface="+mn-cs"/>
      </a:defRPr>
    </a:lvl5pPr>
    <a:lvl6pPr marL="7044309" algn="l" defTabSz="2817724" rtl="0" eaLnBrk="1" latinLnBrk="1" hangingPunct="1">
      <a:defRPr sz="5547" kern="1200">
        <a:solidFill>
          <a:schemeClr val="tx1"/>
        </a:solidFill>
        <a:latin typeface="+mn-lt"/>
        <a:ea typeface="+mn-ea"/>
        <a:cs typeface="+mn-cs"/>
      </a:defRPr>
    </a:lvl6pPr>
    <a:lvl7pPr marL="8453171" algn="l" defTabSz="2817724" rtl="0" eaLnBrk="1" latinLnBrk="1" hangingPunct="1">
      <a:defRPr sz="5547" kern="1200">
        <a:solidFill>
          <a:schemeClr val="tx1"/>
        </a:solidFill>
        <a:latin typeface="+mn-lt"/>
        <a:ea typeface="+mn-ea"/>
        <a:cs typeface="+mn-cs"/>
      </a:defRPr>
    </a:lvl7pPr>
    <a:lvl8pPr marL="9862033" algn="l" defTabSz="2817724" rtl="0" eaLnBrk="1" latinLnBrk="1" hangingPunct="1">
      <a:defRPr sz="5547" kern="1200">
        <a:solidFill>
          <a:schemeClr val="tx1"/>
        </a:solidFill>
        <a:latin typeface="+mn-lt"/>
        <a:ea typeface="+mn-ea"/>
        <a:cs typeface="+mn-cs"/>
      </a:defRPr>
    </a:lvl8pPr>
    <a:lvl9pPr marL="11270894" algn="l" defTabSz="2817724" rtl="0" eaLnBrk="1" latinLnBrk="1" hangingPunct="1">
      <a:defRPr sz="554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EFA"/>
    <a:srgbClr val="4F2270"/>
    <a:srgbClr val="E2A6F2"/>
    <a:srgbClr val="F5DBDB"/>
    <a:srgbClr val="E9AFAF"/>
    <a:srgbClr val="FFCCCC"/>
    <a:srgbClr val="FFE285"/>
    <a:srgbClr val="E67092"/>
    <a:srgbClr val="FC5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67" autoAdjust="0"/>
    <p:restoredTop sz="94660"/>
  </p:normalViewPr>
  <p:slideViewPr>
    <p:cSldViewPr snapToGrid="0">
      <p:cViewPr varScale="1">
        <p:scale>
          <a:sx n="23" d="100"/>
          <a:sy n="23" d="100"/>
        </p:scale>
        <p:origin x="10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3545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2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133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241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292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235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7575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1453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0405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6947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0436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1A874-4210-4E3E-B2A0-D8E871C62D22}" type="datetimeFigureOut">
              <a:rPr lang="ko-KR" altLang="en-US" smtClean="0"/>
              <a:t>2019-10-02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F5780-56A2-43B7-ABB7-3E9F602574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7020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138324" rtl="0" eaLnBrk="1" latinLnBrk="1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1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2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90245" y="1047645"/>
            <a:ext cx="19237570" cy="28153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/>
              <a:t>달려라</a:t>
            </a:r>
            <a:r>
              <a:rPr lang="en-US" altLang="ko-KR"/>
              <a:t>, </a:t>
            </a:r>
            <a:r>
              <a:rPr lang="ko-KR" altLang="en-US"/>
              <a:t>증산</a:t>
            </a:r>
            <a:r>
              <a:rPr lang="en-US" altLang="ko-KR"/>
              <a:t>!</a:t>
            </a:r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9797662" y="2123951"/>
            <a:ext cx="10462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0" kern="1400" dirty="0" smtClean="0">
                <a:solidFill>
                  <a:srgbClr val="FFC00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수상</a:t>
            </a:r>
            <a:r>
              <a:rPr lang="ko-KR" altLang="en-US" sz="8000" kern="1400" dirty="0" smtClean="0">
                <a:solidFill>
                  <a:srgbClr val="00000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을</a:t>
            </a:r>
            <a:r>
              <a:rPr lang="en-US" altLang="ko-KR" sz="8000" kern="1400" dirty="0" smtClean="0">
                <a:solidFill>
                  <a:srgbClr val="00000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 </a:t>
            </a:r>
            <a:r>
              <a:rPr lang="ko-KR" altLang="en-US" sz="8000" kern="1400" dirty="0">
                <a:solidFill>
                  <a:srgbClr val="E67092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축하</a:t>
            </a:r>
            <a:r>
              <a:rPr lang="ko-KR" altLang="en-US" sz="8000" kern="1400" dirty="0">
                <a:solidFill>
                  <a:srgbClr val="00000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합니다</a:t>
            </a:r>
            <a:r>
              <a:rPr lang="en-US" altLang="ko-KR" sz="8000" kern="1400" dirty="0">
                <a:solidFill>
                  <a:srgbClr val="00000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!</a:t>
            </a:r>
            <a:endParaRPr lang="ko-KR" altLang="en-US" sz="8000" dirty="0">
              <a:latin typeface="성동고딕 EB" panose="02030504000101010101" pitchFamily="18" charset="-127"/>
              <a:ea typeface="성동고딕 EB" panose="02030504000101010101" pitchFamily="18" charset="-127"/>
            </a:endParaRPr>
          </a:p>
        </p:txBody>
      </p:sp>
      <p:sp>
        <p:nvSpPr>
          <p:cNvPr id="3" name="위쪽 리본 2"/>
          <p:cNvSpPr/>
          <p:nvPr/>
        </p:nvSpPr>
        <p:spPr>
          <a:xfrm>
            <a:off x="1862027" y="1450611"/>
            <a:ext cx="6769909" cy="1452282"/>
          </a:xfrm>
          <a:prstGeom prst="ribbon2">
            <a:avLst>
              <a:gd name="adj1" fmla="val 20371"/>
              <a:gd name="adj2" fmla="val 75000"/>
            </a:avLst>
          </a:prstGeom>
          <a:solidFill>
            <a:srgbClr val="E67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b="1" dirty="0" err="1" smtClean="0">
                <a:latin typeface="고양일산 R" panose="020B0303000000020004" pitchFamily="50" charset="-127"/>
                <a:ea typeface="고양일산 R" panose="020B0303000000020004" pitchFamily="50" charset="-127"/>
              </a:rPr>
              <a:t>시루뫼</a:t>
            </a:r>
            <a:r>
              <a:rPr lang="ko-KR" altLang="en-US" sz="4400" b="1" dirty="0" smtClean="0">
                <a:latin typeface="고양일산 R" panose="020B0303000000020004" pitchFamily="50" charset="-127"/>
                <a:ea typeface="고양일산 R" panose="020B0303000000020004" pitchFamily="50" charset="-127"/>
              </a:rPr>
              <a:t> 책 읽는 마을</a:t>
            </a:r>
            <a:endParaRPr lang="ko-KR" altLang="en-US" sz="4400" b="1" dirty="0">
              <a:latin typeface="고양일산 R" panose="020B0303000000020004" pitchFamily="50" charset="-127"/>
              <a:ea typeface="고양일산 R" panose="020B0303000000020004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9498" y="4504006"/>
            <a:ext cx="6888660" cy="152984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608325" y="3177156"/>
            <a:ext cx="87548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2019</a:t>
            </a:r>
            <a:r>
              <a:rPr lang="ko-KR" altLang="en-US" sz="54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년 제 </a:t>
            </a:r>
            <a:r>
              <a:rPr lang="en-US" altLang="ko-KR" sz="54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2</a:t>
            </a:r>
            <a:r>
              <a:rPr lang="ko-KR" altLang="en-US" sz="54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회 독서달리기대회</a:t>
            </a:r>
            <a:endParaRPr lang="ko-KR" altLang="en-US" sz="5400" dirty="0">
              <a:latin typeface="이순신 돋움체 M" panose="02020603020101020101" pitchFamily="18" charset="-127"/>
              <a:ea typeface="이순신 돋움체 M" panose="02020603020101020101" pitchFamily="18" charset="-127"/>
            </a:endParaRPr>
          </a:p>
        </p:txBody>
      </p:sp>
      <p:sp>
        <p:nvSpPr>
          <p:cNvPr id="13" name="한쪽 모서리가 잘린 사각형 12"/>
          <p:cNvSpPr/>
          <p:nvPr/>
        </p:nvSpPr>
        <p:spPr>
          <a:xfrm>
            <a:off x="1599551" y="18880195"/>
            <a:ext cx="18218957" cy="8656274"/>
          </a:xfrm>
          <a:prstGeom prst="snip1Rect">
            <a:avLst/>
          </a:prstGeom>
          <a:solidFill>
            <a:srgbClr val="F5DB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392861" y="29447908"/>
            <a:ext cx="19940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※</a:t>
            </a:r>
            <a:r>
              <a:rPr lang="ko-KR" altLang="en-US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 본 포스터에는 경기도 고양시</a:t>
            </a:r>
            <a:r>
              <a:rPr lang="en-US" altLang="ko-KR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, </a:t>
            </a:r>
            <a:r>
              <a:rPr lang="ko-KR" altLang="en-US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아산시</a:t>
            </a:r>
            <a:r>
              <a:rPr lang="en-US" altLang="ko-KR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, </a:t>
            </a:r>
            <a:r>
              <a:rPr lang="ko-KR" altLang="en-US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울산 중구</a:t>
            </a:r>
            <a:r>
              <a:rPr lang="en-US" altLang="ko-KR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, </a:t>
            </a:r>
            <a:r>
              <a:rPr lang="ko-KR" altLang="en-US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성동구청에서 제공한 서체가 적용되어 있습니다</a:t>
            </a:r>
            <a:r>
              <a:rPr lang="en-US" altLang="ko-KR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.</a:t>
            </a:r>
            <a:r>
              <a:rPr lang="ko-KR" altLang="en-US" sz="3600" dirty="0" smtClean="0">
                <a:solidFill>
                  <a:schemeClr val="bg1"/>
                </a:solidFill>
                <a:latin typeface="성동고딕 B" panose="02030504000101010101" pitchFamily="18" charset="-127"/>
                <a:ea typeface="성동고딕 B" panose="02030504000101010101" pitchFamily="18" charset="-127"/>
              </a:rPr>
              <a:t> </a:t>
            </a:r>
            <a:endParaRPr lang="ko-KR" altLang="en-US" sz="3600" dirty="0">
              <a:solidFill>
                <a:schemeClr val="bg1"/>
              </a:solidFill>
              <a:latin typeface="성동고딕 B" panose="02030504000101010101" pitchFamily="18" charset="-127"/>
              <a:ea typeface="성동고딕 B" panose="02030504000101010101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862027" y="6520012"/>
            <a:ext cx="492314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8800" kern="1400" dirty="0" smtClean="0">
                <a:solidFill>
                  <a:srgbClr val="4F227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수상자 명단</a:t>
            </a:r>
            <a:endParaRPr lang="ko-KR" altLang="en-US" sz="6000" dirty="0">
              <a:solidFill>
                <a:srgbClr val="4F2270"/>
              </a:solidFill>
              <a:latin typeface="성동고딕 EB" panose="02030504000101010101" pitchFamily="18" charset="-127"/>
              <a:ea typeface="성동고딕 EB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9691886" y="3693633"/>
            <a:ext cx="104622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800" kern="1400" dirty="0" smtClean="0">
                <a:solidFill>
                  <a:srgbClr val="00206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결과 발표</a:t>
            </a:r>
            <a:endParaRPr lang="ko-KR" altLang="en-US" sz="13800" dirty="0">
              <a:solidFill>
                <a:srgbClr val="002060"/>
              </a:solidFill>
              <a:latin typeface="성동고딕 EB" panose="02030504000101010101" pitchFamily="18" charset="-127"/>
              <a:ea typeface="성동고딕 EB" panose="02030504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56791" y="7030459"/>
            <a:ext cx="108130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※ </a:t>
            </a:r>
            <a:r>
              <a:rPr lang="ko-KR" altLang="en-US" sz="44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개별 연락 드릴 예정입니다</a:t>
            </a:r>
            <a:r>
              <a:rPr lang="en-US" altLang="ko-KR" sz="44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!</a:t>
            </a:r>
            <a:r>
              <a:rPr lang="ko-KR" altLang="en-US" sz="44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 </a:t>
            </a:r>
            <a:endParaRPr lang="ko-KR" altLang="en-US" sz="4400" dirty="0">
              <a:latin typeface="이순신 돋움체 M" panose="02020603020101020101" pitchFamily="18" charset="-127"/>
              <a:ea typeface="이순신 돋움체 M" panose="0202060302010102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00373" y="21941859"/>
            <a:ext cx="17085750" cy="4894810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ko-KR" altLang="en-US" sz="6600" dirty="0" smtClean="0">
                <a:solidFill>
                  <a:srgbClr val="4F2270"/>
                </a:solidFill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일시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  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2019.10.12.(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토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) 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오전 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10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시</a:t>
            </a:r>
            <a:endParaRPr lang="en-US" altLang="ko-KR" sz="6600" dirty="0" smtClean="0">
              <a:latin typeface="이순신 돋움체 M" panose="02020603020101020101" pitchFamily="18" charset="-127"/>
              <a:ea typeface="이순신 돋움체 M" panose="02020603020101020101" pitchFamily="18" charset="-127"/>
            </a:endParaRPr>
          </a:p>
          <a:p>
            <a:r>
              <a:rPr lang="ko-KR" altLang="en-US" sz="6600" dirty="0" smtClean="0">
                <a:solidFill>
                  <a:srgbClr val="4F2270"/>
                </a:solidFill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장소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  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2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층 소강당</a:t>
            </a:r>
            <a:endParaRPr lang="en-US" altLang="ko-KR" sz="6600" dirty="0" smtClean="0">
              <a:latin typeface="이순신 돋움체 M" panose="02020603020101020101" pitchFamily="18" charset="-127"/>
              <a:ea typeface="이순신 돋움체 M" panose="02020603020101020101" pitchFamily="18" charset="-127"/>
            </a:endParaRPr>
          </a:p>
          <a:p>
            <a:r>
              <a:rPr lang="ko-KR" altLang="en-US" sz="6600" dirty="0" smtClean="0">
                <a:solidFill>
                  <a:srgbClr val="4F2270"/>
                </a:solidFill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내용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  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1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부 시상식 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: 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축사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, 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시상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, 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상품증정</a:t>
            </a:r>
            <a:endParaRPr lang="en-US" altLang="ko-KR" sz="6600" dirty="0" smtClean="0">
              <a:latin typeface="이순신 돋움체 M" panose="02020603020101020101" pitchFamily="18" charset="-127"/>
              <a:ea typeface="이순신 돋움체 M" panose="02020603020101020101" pitchFamily="18" charset="-127"/>
            </a:endParaRPr>
          </a:p>
          <a:p>
            <a:r>
              <a:rPr lang="en-US" altLang="ko-KR" sz="6600" dirty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 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        2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부 </a:t>
            </a:r>
            <a:r>
              <a:rPr lang="ko-KR" altLang="en-US" sz="6600" dirty="0" err="1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수료식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 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: 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수료증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, 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완주메달</a:t>
            </a:r>
            <a:r>
              <a:rPr lang="en-US" altLang="ko-KR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, </a:t>
            </a:r>
            <a:r>
              <a:rPr lang="ko-KR" altLang="en-US" sz="6600" dirty="0" smtClean="0">
                <a:latin typeface="이순신 돋움체 M" panose="02020603020101020101" pitchFamily="18" charset="-127"/>
                <a:ea typeface="이순신 돋움체 M" panose="02020603020101020101" pitchFamily="18" charset="-127"/>
              </a:rPr>
              <a:t>기념품 증정</a:t>
            </a:r>
            <a:endParaRPr lang="en-US" altLang="ko-KR" sz="6600" dirty="0" smtClean="0">
              <a:latin typeface="이순신 돋움체 M" panose="02020603020101020101" pitchFamily="18" charset="-127"/>
              <a:ea typeface="이순신 돋움체 M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673618" y="19873326"/>
            <a:ext cx="1185613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1500" kern="1400" dirty="0" smtClean="0">
                <a:solidFill>
                  <a:srgbClr val="4F227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시상식 및 </a:t>
            </a:r>
            <a:r>
              <a:rPr lang="ko-KR" altLang="en-US" sz="11500" kern="1400" dirty="0" err="1" smtClean="0">
                <a:solidFill>
                  <a:srgbClr val="4F227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수료식</a:t>
            </a:r>
            <a:r>
              <a:rPr lang="ko-KR" altLang="en-US" sz="11500" kern="1400" dirty="0" smtClean="0">
                <a:solidFill>
                  <a:srgbClr val="4F227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 </a:t>
            </a:r>
            <a:r>
              <a:rPr lang="ko-KR" altLang="en-US" sz="11500" kern="1400" dirty="0" smtClean="0">
                <a:solidFill>
                  <a:srgbClr val="4F2270"/>
                </a:solidFill>
                <a:latin typeface="성동고딕 EB" panose="02030504000101010101" pitchFamily="18" charset="-127"/>
                <a:ea typeface="성동고딕 EB" panose="02030504000101010101" pitchFamily="18" charset="-127"/>
              </a:rPr>
              <a:t>안내</a:t>
            </a:r>
            <a:endParaRPr lang="ko-KR" altLang="en-US" sz="11500" dirty="0">
              <a:solidFill>
                <a:srgbClr val="4F2270"/>
              </a:solidFill>
              <a:latin typeface="성동고딕 EB" panose="02030504000101010101" pitchFamily="18" charset="-127"/>
              <a:ea typeface="성동고딕 EB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62027" y="19041040"/>
            <a:ext cx="16743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>
                <a:latin typeface="성동고딕 B" panose="02030504000101010101" pitchFamily="18" charset="-127"/>
                <a:ea typeface="성동고딕 B" panose="02030504000101010101" pitchFamily="18" charset="-127"/>
              </a:rPr>
              <a:t>♥ </a:t>
            </a:r>
            <a:r>
              <a:rPr lang="ko-KR" altLang="en-US" sz="4000" b="1" dirty="0" err="1">
                <a:latin typeface="성동고딕 B" panose="02030504000101010101" pitchFamily="18" charset="-127"/>
                <a:ea typeface="성동고딕 B" panose="02030504000101010101" pitchFamily="18" charset="-127"/>
              </a:rPr>
              <a:t>수료식</a:t>
            </a:r>
            <a:r>
              <a:rPr lang="ko-KR" altLang="en-US" sz="4000" b="1" dirty="0">
                <a:latin typeface="성동고딕 B" panose="02030504000101010101" pitchFamily="18" charset="-127"/>
                <a:ea typeface="성동고딕 B" panose="02030504000101010101" pitchFamily="18" charset="-127"/>
              </a:rPr>
              <a:t> 및 시상식에는 대상자 외에도 가족 분들이 함께 오셔서 축하 및 격려 </a:t>
            </a:r>
            <a:r>
              <a:rPr lang="ko-KR" altLang="en-US" sz="4000" b="1" dirty="0" err="1">
                <a:latin typeface="성동고딕 B" panose="02030504000101010101" pitchFamily="18" charset="-127"/>
                <a:ea typeface="성동고딕 B" panose="02030504000101010101" pitchFamily="18" charset="-127"/>
              </a:rPr>
              <a:t>부탁드립니다</a:t>
            </a:r>
            <a:r>
              <a:rPr lang="en-US" altLang="ko-KR" sz="4000" b="1" dirty="0">
                <a:latin typeface="성동고딕 B" panose="02030504000101010101" pitchFamily="18" charset="-127"/>
                <a:ea typeface="성동고딕 B" panose="02030504000101010101" pitchFamily="18" charset="-127"/>
              </a:rPr>
              <a:t>!</a:t>
            </a:r>
            <a:endParaRPr lang="ko-KR" altLang="en-US" sz="4000" b="1" dirty="0">
              <a:latin typeface="성동고딕 B" panose="02030504000101010101" pitchFamily="18" charset="-127"/>
              <a:ea typeface="성동고딕 B" panose="02030504000101010101" pitchFamily="18" charset="-127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861" y="28033332"/>
            <a:ext cx="16980442" cy="859319"/>
          </a:xfrm>
          <a:prstGeom prst="rect">
            <a:avLst/>
          </a:prstGeom>
        </p:spPr>
      </p:pic>
      <p:sp>
        <p:nvSpPr>
          <p:cNvPr id="23" name="모서리가 둥근 직사각형 22"/>
          <p:cNvSpPr/>
          <p:nvPr/>
        </p:nvSpPr>
        <p:spPr>
          <a:xfrm>
            <a:off x="1599552" y="8046615"/>
            <a:ext cx="18218956" cy="9274008"/>
          </a:xfrm>
          <a:prstGeom prst="roundRect">
            <a:avLst/>
          </a:prstGeom>
          <a:solidFill>
            <a:srgbClr val="F4DE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205471"/>
              </p:ext>
            </p:extLst>
          </p:nvPr>
        </p:nvGraphicFramePr>
        <p:xfrm>
          <a:off x="11329211" y="8739969"/>
          <a:ext cx="7603189" cy="8193168"/>
        </p:xfrm>
        <a:graphic>
          <a:graphicData uri="http://schemas.openxmlformats.org/drawingml/2006/table">
            <a:tbl>
              <a:tblPr>
                <a:tableStyleId>{8EC20E35-A176-4012-BC5E-935CFFF8708E}</a:tableStyleId>
              </a:tblPr>
              <a:tblGrid>
                <a:gridCol w="1402042"/>
                <a:gridCol w="2143586"/>
                <a:gridCol w="4057561"/>
              </a:tblGrid>
              <a:tr h="98949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성동고딕 B" panose="02030504000101010101" pitchFamily="18" charset="-127"/>
                          <a:ea typeface="성동고딕 B" panose="02030504000101010101" pitchFamily="18" charset="-127"/>
                        </a:rPr>
                        <a:t>부문</a:t>
                      </a:r>
                      <a:endParaRPr lang="ko-KR" altLang="en-US" sz="5400" b="1" i="0" u="none" strike="noStrike" dirty="0">
                        <a:solidFill>
                          <a:schemeClr val="bg1"/>
                        </a:solidFill>
                        <a:effectLst/>
                        <a:latin typeface="성동고딕 B" panose="02030504000101010101" pitchFamily="18" charset="-127"/>
                        <a:ea typeface="성동고딕 B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성동고딕 B" panose="02030504000101010101" pitchFamily="18" charset="-127"/>
                          <a:ea typeface="성동고딕 B" panose="02030504000101010101" pitchFamily="18" charset="-127"/>
                        </a:rPr>
                        <a:t>구분</a:t>
                      </a:r>
                      <a:endParaRPr lang="ko-KR" altLang="en-US" sz="5400" b="1" i="0" u="none" strike="noStrike" dirty="0">
                        <a:solidFill>
                          <a:schemeClr val="bg1"/>
                        </a:solidFill>
                        <a:effectLst/>
                        <a:latin typeface="성동고딕 B" panose="02030504000101010101" pitchFamily="18" charset="-127"/>
                        <a:ea typeface="성동고딕 B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성동고딕 B" panose="02030504000101010101" pitchFamily="18" charset="-127"/>
                          <a:ea typeface="성동고딕 B" panose="02030504000101010101" pitchFamily="18" charset="-127"/>
                        </a:rPr>
                        <a:t>가족</a:t>
                      </a:r>
                      <a:endParaRPr lang="ko-KR" altLang="en-US" sz="5400" b="1" i="0" u="none" strike="noStrike" dirty="0">
                        <a:solidFill>
                          <a:schemeClr val="bg1"/>
                        </a:solidFill>
                        <a:effectLst/>
                        <a:latin typeface="성동고딕 B" panose="02030504000101010101" pitchFamily="18" charset="-127"/>
                        <a:ea typeface="성동고딕 B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1366658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가</a:t>
                      </a:r>
                      <a:endParaRPr lang="en-US" altLang="ko-KR" sz="4800" b="1" i="0" u="none" strike="noStrike" dirty="0" smtClean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족</a:t>
                      </a:r>
                      <a:endParaRPr lang="en-US" altLang="ko-KR" sz="4800" b="1" i="0" u="none" strike="noStrike" dirty="0" smtClean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부</a:t>
                      </a:r>
                      <a:endParaRPr lang="en-US" altLang="ko-KR" sz="4800" b="1" i="0" u="none" strike="noStrike" dirty="0" smtClean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문</a:t>
                      </a:r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대상</a:t>
                      </a:r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강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호 가족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6658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최우수상</a:t>
                      </a:r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이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현 가족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6658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우수상</a:t>
                      </a:r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최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성 가족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8842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강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빈 가족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4857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박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혁 가족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796352"/>
              </p:ext>
            </p:extLst>
          </p:nvPr>
        </p:nvGraphicFramePr>
        <p:xfrm>
          <a:off x="2520204" y="8701642"/>
          <a:ext cx="8122184" cy="8193167"/>
        </p:xfrm>
        <a:graphic>
          <a:graphicData uri="http://schemas.openxmlformats.org/drawingml/2006/table">
            <a:tbl>
              <a:tblPr>
                <a:tableStyleId>{8EC20E35-A176-4012-BC5E-935CFFF8708E}</a:tableStyleId>
              </a:tblPr>
              <a:tblGrid>
                <a:gridCol w="1132719"/>
                <a:gridCol w="2278371"/>
                <a:gridCol w="2355547"/>
                <a:gridCol w="2355547"/>
              </a:tblGrid>
              <a:tr h="9424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성동고딕 B" panose="02030504000101010101" pitchFamily="18" charset="-127"/>
                          <a:ea typeface="성동고딕 B" panose="02030504000101010101" pitchFamily="18" charset="-127"/>
                        </a:rPr>
                        <a:t>부문</a:t>
                      </a:r>
                      <a:endParaRPr lang="ko-KR" altLang="en-US" sz="5400" b="1" i="0" u="none" strike="noStrike" dirty="0">
                        <a:solidFill>
                          <a:schemeClr val="bg1"/>
                        </a:solidFill>
                        <a:effectLst/>
                        <a:latin typeface="성동고딕 B" panose="02030504000101010101" pitchFamily="18" charset="-127"/>
                        <a:ea typeface="성동고딕 B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성동고딕 B" panose="02030504000101010101" pitchFamily="18" charset="-127"/>
                          <a:ea typeface="성동고딕 B" panose="02030504000101010101" pitchFamily="18" charset="-127"/>
                        </a:rPr>
                        <a:t>구분</a:t>
                      </a:r>
                      <a:endParaRPr lang="ko-KR" altLang="en-US" sz="5400" b="1" i="0" u="none" strike="noStrike" dirty="0">
                        <a:solidFill>
                          <a:schemeClr val="bg1"/>
                        </a:solidFill>
                        <a:effectLst/>
                        <a:latin typeface="성동고딕 B" panose="02030504000101010101" pitchFamily="18" charset="-127"/>
                        <a:ea typeface="성동고딕 B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성동고딕 B" panose="02030504000101010101" pitchFamily="18" charset="-127"/>
                          <a:ea typeface="성동고딕 B" panose="02030504000101010101" pitchFamily="18" charset="-127"/>
                        </a:rPr>
                        <a:t>이름</a:t>
                      </a:r>
                      <a:endParaRPr lang="ko-KR" altLang="en-US" sz="5400" b="1" i="0" u="none" strike="noStrike" dirty="0">
                        <a:solidFill>
                          <a:schemeClr val="bg1"/>
                        </a:solidFill>
                        <a:effectLst/>
                        <a:latin typeface="성동고딕 B" panose="02030504000101010101" pitchFamily="18" charset="-127"/>
                        <a:ea typeface="성동고딕 B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성동고딕 B" panose="02030504000101010101" pitchFamily="18" charset="-127"/>
                          <a:ea typeface="성동고딕 B" panose="02030504000101010101" pitchFamily="18" charset="-127"/>
                        </a:rPr>
                        <a:t>학년</a:t>
                      </a:r>
                      <a:endParaRPr lang="ko-KR" altLang="en-US" sz="5400" b="1" i="0" u="none" strike="noStrike" dirty="0">
                        <a:solidFill>
                          <a:schemeClr val="bg1"/>
                        </a:solidFill>
                        <a:effectLst/>
                        <a:latin typeface="성동고딕 B" panose="02030504000101010101" pitchFamily="18" charset="-127"/>
                        <a:ea typeface="성동고딕 B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906336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어</a:t>
                      </a:r>
                      <a:endParaRPr lang="en-US" altLang="ko-KR" sz="4800" b="1" i="0" u="none" strike="noStrike" dirty="0" smtClean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린</a:t>
                      </a:r>
                      <a:endParaRPr lang="en-US" altLang="ko-KR" sz="4800" b="1" i="0" u="none" strike="noStrike" dirty="0" smtClean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이</a:t>
                      </a:r>
                      <a:endParaRPr lang="en-US" altLang="ko-KR" sz="4800" b="1" i="0" u="none" strike="noStrike" dirty="0" smtClean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부</a:t>
                      </a:r>
                      <a:endParaRPr lang="en-US" altLang="ko-KR" sz="4800" b="1" i="0" u="none" strike="noStrike" dirty="0" smtClean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문</a:t>
                      </a:r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대상</a:t>
                      </a:r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임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아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2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6336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최우수상</a:t>
                      </a:r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배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서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2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</a:tr>
              <a:tr h="906336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우수상</a:t>
                      </a:r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위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늘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4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</a:tr>
              <a:tr h="906336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4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장려상</a:t>
                      </a:r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김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현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5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</a:tr>
              <a:tr h="906336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이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연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2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</a:tr>
              <a:tr h="906336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이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진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1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</a:tr>
              <a:tr h="906336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배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준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2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</a:tr>
              <a:tr h="906336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48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엄</a:t>
                      </a:r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*</a:t>
                      </a:r>
                      <a:r>
                        <a:rPr lang="ko-KR" altLang="en-US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예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5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이순신 돋움체 L" panose="02020603020101020101" pitchFamily="18" charset="-127"/>
                          <a:ea typeface="이순신 돋움체 L" panose="02020603020101020101" pitchFamily="18" charset="-127"/>
                        </a:rPr>
                        <a:t>6</a:t>
                      </a:r>
                      <a:endParaRPr lang="ko-KR" altLang="en-US" sz="5400" b="1" i="0" u="none" strike="noStrike" dirty="0">
                        <a:solidFill>
                          <a:srgbClr val="000000"/>
                        </a:solidFill>
                        <a:effectLst/>
                        <a:latin typeface="이순신 돋움체 L" panose="02020603020101020101" pitchFamily="18" charset="-127"/>
                        <a:ea typeface="이순신 돋움체 L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>
                        <a:alpha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167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1214</TotalTime>
  <Words>171</Words>
  <Application>Microsoft Office PowerPoint</Application>
  <PresentationFormat>사용자 지정</PresentationFormat>
  <Paragraphs>58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고양일산 R</vt:lpstr>
      <vt:lpstr>맑은 고딕</vt:lpstr>
      <vt:lpstr>성동고딕 B</vt:lpstr>
      <vt:lpstr>성동고딕 EB</vt:lpstr>
      <vt:lpstr>이순신 돋움체 L</vt:lpstr>
      <vt:lpstr>이순신 돋움체 M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ECO BTC111110_03</dc:creator>
  <cp:lastModifiedBy>btc000153@biblostouch.kr</cp:lastModifiedBy>
  <cp:revision>35</cp:revision>
  <dcterms:created xsi:type="dcterms:W3CDTF">2018-09-19T00:14:15Z</dcterms:created>
  <dcterms:modified xsi:type="dcterms:W3CDTF">2019-10-02T10:02:02Z</dcterms:modified>
</cp:coreProperties>
</file>